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9" r:id="rId14"/>
    <p:sldId id="270" r:id="rId15"/>
    <p:sldId id="271" r:id="rId16"/>
    <p:sldId id="273" r:id="rId17"/>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4" d="100"/>
          <a:sy n="104" d="100"/>
        </p:scale>
        <p:origin x="-17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l-PL" dirty="0"/>
          </a:p>
        </p:txBody>
      </p:sp>
      <p:sp>
        <p:nvSpPr>
          <p:cNvPr id="3" name="Symbol zastępczy daty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A8DB2-B3A9-4E80-9E9A-E18BB08B3396}" type="datetimeFigureOut">
              <a:rPr lang="pl-PL" smtClean="0"/>
              <a:pPr/>
              <a:t>2016-01-12</a:t>
            </a:fld>
            <a:endParaRPr lang="pl-PL" dirty="0"/>
          </a:p>
        </p:txBody>
      </p:sp>
      <p:sp>
        <p:nvSpPr>
          <p:cNvPr id="4" name="Symbol zastępczy obrazu slajd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pl-PL" dirty="0"/>
          </a:p>
        </p:txBody>
      </p:sp>
      <p:sp>
        <p:nvSpPr>
          <p:cNvPr id="5" name="Symbol zastępczy notatek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6" name="Symbol zastępczy stopki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l-PL" dirty="0"/>
          </a:p>
        </p:txBody>
      </p:sp>
      <p:sp>
        <p:nvSpPr>
          <p:cNvPr id="7" name="Symbol zastępczy numeru slajd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0118D0C-1F7D-44E1-90A8-6265CDC87A6E}" type="slidenum">
              <a:rPr lang="pl-PL" smtClean="0"/>
              <a:pPr/>
              <a:t>‹#›</a:t>
            </a:fld>
            <a:endParaRPr lang="pl-PL"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endParaRPr lang="pl-PL" dirty="0"/>
          </a:p>
        </p:txBody>
      </p:sp>
      <p:sp>
        <p:nvSpPr>
          <p:cNvPr id="4" name="Symbol zastępczy numeru slajdu 3"/>
          <p:cNvSpPr>
            <a:spLocks noGrp="1"/>
          </p:cNvSpPr>
          <p:nvPr>
            <p:ph type="sldNum" sz="quarter" idx="10"/>
          </p:nvPr>
        </p:nvSpPr>
        <p:spPr/>
        <p:txBody>
          <a:bodyPr/>
          <a:lstStyle/>
          <a:p>
            <a:fld id="{C0118D0C-1F7D-44E1-90A8-6265CDC87A6E}" type="slidenum">
              <a:rPr lang="pl-PL" smtClean="0"/>
              <a:pPr/>
              <a:t>4</a:t>
            </a:fld>
            <a:endParaRPr lang="pl-PL"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2130425"/>
            <a:ext cx="7772400" cy="1470025"/>
          </a:xfrm>
        </p:spPr>
        <p:txBody>
          <a:bodyPr/>
          <a:lstStyle/>
          <a:p>
            <a:r>
              <a:rPr lang="pl-PL" smtClean="0"/>
              <a:t>Kliknij, aby edytować styl wzorca tytułu</a:t>
            </a:r>
            <a:endParaRPr lang="pl-PL"/>
          </a:p>
        </p:txBody>
      </p:sp>
      <p:sp>
        <p:nvSpPr>
          <p:cNvPr id="3" name="Podtytu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smtClean="0"/>
              <a:t>Kliknij, aby edytować styl wzorca podtytułu</a:t>
            </a:r>
            <a:endParaRPr lang="pl-PL"/>
          </a:p>
        </p:txBody>
      </p:sp>
      <p:sp>
        <p:nvSpPr>
          <p:cNvPr id="4" name="Symbol zastępczy daty 3"/>
          <p:cNvSpPr>
            <a:spLocks noGrp="1"/>
          </p:cNvSpPr>
          <p:nvPr>
            <p:ph type="dt" sz="half" idx="10"/>
          </p:nvPr>
        </p:nvSpPr>
        <p:spPr/>
        <p:txBody>
          <a:bodyPr/>
          <a:lstStyle/>
          <a:p>
            <a:fld id="{66221E02-25CB-4963-84BC-0813985E7D90}" type="datetimeFigureOut">
              <a:rPr lang="pl-PL" smtClean="0"/>
              <a:pPr/>
              <a:t>2016-01-12</a:t>
            </a:fld>
            <a:endParaRPr lang="pl-PL" dirty="0"/>
          </a:p>
        </p:txBody>
      </p:sp>
      <p:sp>
        <p:nvSpPr>
          <p:cNvPr id="5" name="Symbol zastępczy stopki 4"/>
          <p:cNvSpPr>
            <a:spLocks noGrp="1"/>
          </p:cNvSpPr>
          <p:nvPr>
            <p:ph type="ftr" sz="quarter" idx="11"/>
          </p:nvPr>
        </p:nvSpPr>
        <p:spPr/>
        <p:txBody>
          <a:bodyPr/>
          <a:lstStyle/>
          <a:p>
            <a:endParaRPr lang="pl-PL" dirty="0"/>
          </a:p>
        </p:txBody>
      </p:sp>
      <p:sp>
        <p:nvSpPr>
          <p:cNvPr id="6" name="Symbol zastępczy numeru slajdu 5"/>
          <p:cNvSpPr>
            <a:spLocks noGrp="1"/>
          </p:cNvSpPr>
          <p:nvPr>
            <p:ph type="sldNum" sz="quarter" idx="12"/>
          </p:nvPr>
        </p:nvSpPr>
        <p:spPr/>
        <p:txBody>
          <a:bodyPr/>
          <a:lstStyle/>
          <a:p>
            <a:fld id="{589B7C76-EFF2-4CD8-A475-4750F11B4BC6}" type="slidenum">
              <a:rPr lang="pl-PL" smtClean="0"/>
              <a:pPr/>
              <a:t>‹#›</a:t>
            </a:fld>
            <a:endParaRPr lang="pl-PL"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 wzorca tytułu</a:t>
            </a:r>
            <a:endParaRPr lang="pl-PL"/>
          </a:p>
        </p:txBody>
      </p:sp>
      <p:sp>
        <p:nvSpPr>
          <p:cNvPr id="3" name="Symbol zastępczy tytułu pionowego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66221E02-25CB-4963-84BC-0813985E7D90}" type="datetimeFigureOut">
              <a:rPr lang="pl-PL" smtClean="0"/>
              <a:pPr/>
              <a:t>2016-01-12</a:t>
            </a:fld>
            <a:endParaRPr lang="pl-PL" dirty="0"/>
          </a:p>
        </p:txBody>
      </p:sp>
      <p:sp>
        <p:nvSpPr>
          <p:cNvPr id="5" name="Symbol zastępczy stopki 4"/>
          <p:cNvSpPr>
            <a:spLocks noGrp="1"/>
          </p:cNvSpPr>
          <p:nvPr>
            <p:ph type="ftr" sz="quarter" idx="11"/>
          </p:nvPr>
        </p:nvSpPr>
        <p:spPr/>
        <p:txBody>
          <a:bodyPr/>
          <a:lstStyle/>
          <a:p>
            <a:endParaRPr lang="pl-PL" dirty="0"/>
          </a:p>
        </p:txBody>
      </p:sp>
      <p:sp>
        <p:nvSpPr>
          <p:cNvPr id="6" name="Symbol zastępczy numeru slajdu 5"/>
          <p:cNvSpPr>
            <a:spLocks noGrp="1"/>
          </p:cNvSpPr>
          <p:nvPr>
            <p:ph type="sldNum" sz="quarter" idx="12"/>
          </p:nvPr>
        </p:nvSpPr>
        <p:spPr/>
        <p:txBody>
          <a:bodyPr/>
          <a:lstStyle/>
          <a:p>
            <a:fld id="{589B7C76-EFF2-4CD8-A475-4750F11B4BC6}" type="slidenum">
              <a:rPr lang="pl-PL" smtClean="0"/>
              <a:pPr/>
              <a:t>‹#›</a:t>
            </a:fld>
            <a:endParaRPr lang="pl-PL"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274638"/>
            <a:ext cx="2057400" cy="5851525"/>
          </a:xfrm>
        </p:spPr>
        <p:txBody>
          <a:bodyPr vert="eaVert"/>
          <a:lstStyle/>
          <a:p>
            <a:r>
              <a:rPr lang="pl-PL" smtClean="0"/>
              <a:t>Kliknij, aby edytować styl wzorca tytułu</a:t>
            </a:r>
            <a:endParaRPr lang="pl-PL"/>
          </a:p>
        </p:txBody>
      </p:sp>
      <p:sp>
        <p:nvSpPr>
          <p:cNvPr id="3" name="Symbol zastępczy tytułu pionowego 2"/>
          <p:cNvSpPr>
            <a:spLocks noGrp="1"/>
          </p:cNvSpPr>
          <p:nvPr>
            <p:ph type="body" orient="vert" idx="1"/>
          </p:nvPr>
        </p:nvSpPr>
        <p:spPr>
          <a:xfrm>
            <a:off x="457200" y="274638"/>
            <a:ext cx="6019800" cy="5851525"/>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66221E02-25CB-4963-84BC-0813985E7D90}" type="datetimeFigureOut">
              <a:rPr lang="pl-PL" smtClean="0"/>
              <a:pPr/>
              <a:t>2016-01-12</a:t>
            </a:fld>
            <a:endParaRPr lang="pl-PL" dirty="0"/>
          </a:p>
        </p:txBody>
      </p:sp>
      <p:sp>
        <p:nvSpPr>
          <p:cNvPr id="5" name="Symbol zastępczy stopki 4"/>
          <p:cNvSpPr>
            <a:spLocks noGrp="1"/>
          </p:cNvSpPr>
          <p:nvPr>
            <p:ph type="ftr" sz="quarter" idx="11"/>
          </p:nvPr>
        </p:nvSpPr>
        <p:spPr/>
        <p:txBody>
          <a:bodyPr/>
          <a:lstStyle/>
          <a:p>
            <a:endParaRPr lang="pl-PL" dirty="0"/>
          </a:p>
        </p:txBody>
      </p:sp>
      <p:sp>
        <p:nvSpPr>
          <p:cNvPr id="6" name="Symbol zastępczy numeru slajdu 5"/>
          <p:cNvSpPr>
            <a:spLocks noGrp="1"/>
          </p:cNvSpPr>
          <p:nvPr>
            <p:ph type="sldNum" sz="quarter" idx="12"/>
          </p:nvPr>
        </p:nvSpPr>
        <p:spPr/>
        <p:txBody>
          <a:bodyPr/>
          <a:lstStyle/>
          <a:p>
            <a:fld id="{589B7C76-EFF2-4CD8-A475-4750F11B4BC6}" type="slidenum">
              <a:rPr lang="pl-PL" smtClean="0"/>
              <a:pPr/>
              <a:t>‹#›</a:t>
            </a:fld>
            <a:endParaRPr lang="pl-PL"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 wzorca tytułu</a:t>
            </a:r>
            <a:endParaRPr lang="pl-PL"/>
          </a:p>
        </p:txBody>
      </p:sp>
      <p:sp>
        <p:nvSpPr>
          <p:cNvPr id="3" name="Symbol zastępczy zawartości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66221E02-25CB-4963-84BC-0813985E7D90}" type="datetimeFigureOut">
              <a:rPr lang="pl-PL" smtClean="0"/>
              <a:pPr/>
              <a:t>2016-01-12</a:t>
            </a:fld>
            <a:endParaRPr lang="pl-PL" dirty="0"/>
          </a:p>
        </p:txBody>
      </p:sp>
      <p:sp>
        <p:nvSpPr>
          <p:cNvPr id="5" name="Symbol zastępczy stopki 4"/>
          <p:cNvSpPr>
            <a:spLocks noGrp="1"/>
          </p:cNvSpPr>
          <p:nvPr>
            <p:ph type="ftr" sz="quarter" idx="11"/>
          </p:nvPr>
        </p:nvSpPr>
        <p:spPr/>
        <p:txBody>
          <a:bodyPr/>
          <a:lstStyle/>
          <a:p>
            <a:endParaRPr lang="pl-PL" dirty="0"/>
          </a:p>
        </p:txBody>
      </p:sp>
      <p:sp>
        <p:nvSpPr>
          <p:cNvPr id="6" name="Symbol zastępczy numeru slajdu 5"/>
          <p:cNvSpPr>
            <a:spLocks noGrp="1"/>
          </p:cNvSpPr>
          <p:nvPr>
            <p:ph type="sldNum" sz="quarter" idx="12"/>
          </p:nvPr>
        </p:nvSpPr>
        <p:spPr/>
        <p:txBody>
          <a:bodyPr/>
          <a:lstStyle/>
          <a:p>
            <a:fld id="{589B7C76-EFF2-4CD8-A475-4750F11B4BC6}" type="slidenum">
              <a:rPr lang="pl-PL" smtClean="0"/>
              <a:pPr/>
              <a:t>‹#›</a:t>
            </a:fld>
            <a:endParaRPr lang="pl-PL"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4406900"/>
            <a:ext cx="7772400" cy="1362075"/>
          </a:xfrm>
        </p:spPr>
        <p:txBody>
          <a:bodyPr anchor="t"/>
          <a:lstStyle>
            <a:lvl1pPr algn="l">
              <a:defRPr sz="4000" b="1" cap="all"/>
            </a:lvl1pPr>
          </a:lstStyle>
          <a:p>
            <a:r>
              <a:rPr lang="pl-PL" smtClean="0"/>
              <a:t>Kliknij, aby edytować styl wzorca tytułu</a:t>
            </a:r>
            <a:endParaRPr lang="pl-PL"/>
          </a:p>
        </p:txBody>
      </p:sp>
      <p:sp>
        <p:nvSpPr>
          <p:cNvPr id="3" name="Symbol zastępczy tekst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Symbol zastępczy daty 3"/>
          <p:cNvSpPr>
            <a:spLocks noGrp="1"/>
          </p:cNvSpPr>
          <p:nvPr>
            <p:ph type="dt" sz="half" idx="10"/>
          </p:nvPr>
        </p:nvSpPr>
        <p:spPr/>
        <p:txBody>
          <a:bodyPr/>
          <a:lstStyle/>
          <a:p>
            <a:fld id="{66221E02-25CB-4963-84BC-0813985E7D90}" type="datetimeFigureOut">
              <a:rPr lang="pl-PL" smtClean="0"/>
              <a:pPr/>
              <a:t>2016-01-12</a:t>
            </a:fld>
            <a:endParaRPr lang="pl-PL" dirty="0"/>
          </a:p>
        </p:txBody>
      </p:sp>
      <p:sp>
        <p:nvSpPr>
          <p:cNvPr id="5" name="Symbol zastępczy stopki 4"/>
          <p:cNvSpPr>
            <a:spLocks noGrp="1"/>
          </p:cNvSpPr>
          <p:nvPr>
            <p:ph type="ftr" sz="quarter" idx="11"/>
          </p:nvPr>
        </p:nvSpPr>
        <p:spPr/>
        <p:txBody>
          <a:bodyPr/>
          <a:lstStyle/>
          <a:p>
            <a:endParaRPr lang="pl-PL" dirty="0"/>
          </a:p>
        </p:txBody>
      </p:sp>
      <p:sp>
        <p:nvSpPr>
          <p:cNvPr id="6" name="Symbol zastępczy numeru slajdu 5"/>
          <p:cNvSpPr>
            <a:spLocks noGrp="1"/>
          </p:cNvSpPr>
          <p:nvPr>
            <p:ph type="sldNum" sz="quarter" idx="12"/>
          </p:nvPr>
        </p:nvSpPr>
        <p:spPr/>
        <p:txBody>
          <a:bodyPr/>
          <a:lstStyle/>
          <a:p>
            <a:fld id="{589B7C76-EFF2-4CD8-A475-4750F11B4BC6}" type="slidenum">
              <a:rPr lang="pl-PL" smtClean="0"/>
              <a:pPr/>
              <a:t>‹#›</a:t>
            </a:fld>
            <a:endParaRPr lang="pl-PL"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 wzorca tytułu</a:t>
            </a:r>
            <a:endParaRPr lang="pl-PL"/>
          </a:p>
        </p:txBody>
      </p:sp>
      <p:sp>
        <p:nvSpPr>
          <p:cNvPr id="3" name="Symbol zastępczy zawartośc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zawartośc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daty 4"/>
          <p:cNvSpPr>
            <a:spLocks noGrp="1"/>
          </p:cNvSpPr>
          <p:nvPr>
            <p:ph type="dt" sz="half" idx="10"/>
          </p:nvPr>
        </p:nvSpPr>
        <p:spPr/>
        <p:txBody>
          <a:bodyPr/>
          <a:lstStyle/>
          <a:p>
            <a:fld id="{66221E02-25CB-4963-84BC-0813985E7D90}" type="datetimeFigureOut">
              <a:rPr lang="pl-PL" smtClean="0"/>
              <a:pPr/>
              <a:t>2016-01-12</a:t>
            </a:fld>
            <a:endParaRPr lang="pl-PL" dirty="0"/>
          </a:p>
        </p:txBody>
      </p:sp>
      <p:sp>
        <p:nvSpPr>
          <p:cNvPr id="6" name="Symbol zastępczy stopki 5"/>
          <p:cNvSpPr>
            <a:spLocks noGrp="1"/>
          </p:cNvSpPr>
          <p:nvPr>
            <p:ph type="ftr" sz="quarter" idx="11"/>
          </p:nvPr>
        </p:nvSpPr>
        <p:spPr/>
        <p:txBody>
          <a:bodyPr/>
          <a:lstStyle/>
          <a:p>
            <a:endParaRPr lang="pl-PL" dirty="0"/>
          </a:p>
        </p:txBody>
      </p:sp>
      <p:sp>
        <p:nvSpPr>
          <p:cNvPr id="7" name="Symbol zastępczy numeru slajdu 6"/>
          <p:cNvSpPr>
            <a:spLocks noGrp="1"/>
          </p:cNvSpPr>
          <p:nvPr>
            <p:ph type="sldNum" sz="quarter" idx="12"/>
          </p:nvPr>
        </p:nvSpPr>
        <p:spPr/>
        <p:txBody>
          <a:bodyPr/>
          <a:lstStyle/>
          <a:p>
            <a:fld id="{589B7C76-EFF2-4CD8-A475-4750F11B4BC6}" type="slidenum">
              <a:rPr lang="pl-PL" smtClean="0"/>
              <a:pPr/>
              <a:t>‹#›</a:t>
            </a:fld>
            <a:endParaRPr lang="pl-PL"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a:lvl1pPr>
          </a:lstStyle>
          <a:p>
            <a:r>
              <a:rPr lang="pl-PL" smtClean="0"/>
              <a:t>Kliknij, aby edytować styl wzorca tytułu</a:t>
            </a:r>
            <a:endParaRPr lang="pl-PL"/>
          </a:p>
        </p:txBody>
      </p:sp>
      <p:sp>
        <p:nvSpPr>
          <p:cNvPr id="3" name="Symbol zastępczy teks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Symbol zastępczy zawartośc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teks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Symbol zastępczy zawartośc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7" name="Symbol zastępczy daty 6"/>
          <p:cNvSpPr>
            <a:spLocks noGrp="1"/>
          </p:cNvSpPr>
          <p:nvPr>
            <p:ph type="dt" sz="half" idx="10"/>
          </p:nvPr>
        </p:nvSpPr>
        <p:spPr/>
        <p:txBody>
          <a:bodyPr/>
          <a:lstStyle/>
          <a:p>
            <a:fld id="{66221E02-25CB-4963-84BC-0813985E7D90}" type="datetimeFigureOut">
              <a:rPr lang="pl-PL" smtClean="0"/>
              <a:pPr/>
              <a:t>2016-01-12</a:t>
            </a:fld>
            <a:endParaRPr lang="pl-PL" dirty="0"/>
          </a:p>
        </p:txBody>
      </p:sp>
      <p:sp>
        <p:nvSpPr>
          <p:cNvPr id="8" name="Symbol zastępczy stopki 7"/>
          <p:cNvSpPr>
            <a:spLocks noGrp="1"/>
          </p:cNvSpPr>
          <p:nvPr>
            <p:ph type="ftr" sz="quarter" idx="11"/>
          </p:nvPr>
        </p:nvSpPr>
        <p:spPr/>
        <p:txBody>
          <a:bodyPr/>
          <a:lstStyle/>
          <a:p>
            <a:endParaRPr lang="pl-PL" dirty="0"/>
          </a:p>
        </p:txBody>
      </p:sp>
      <p:sp>
        <p:nvSpPr>
          <p:cNvPr id="9" name="Symbol zastępczy numeru slajdu 8"/>
          <p:cNvSpPr>
            <a:spLocks noGrp="1"/>
          </p:cNvSpPr>
          <p:nvPr>
            <p:ph type="sldNum" sz="quarter" idx="12"/>
          </p:nvPr>
        </p:nvSpPr>
        <p:spPr/>
        <p:txBody>
          <a:bodyPr/>
          <a:lstStyle/>
          <a:p>
            <a:fld id="{589B7C76-EFF2-4CD8-A475-4750F11B4BC6}" type="slidenum">
              <a:rPr lang="pl-PL" smtClean="0"/>
              <a:pPr/>
              <a:t>‹#›</a:t>
            </a:fld>
            <a:endParaRPr lang="pl-PL"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 wzorca tytułu</a:t>
            </a:r>
            <a:endParaRPr lang="pl-PL"/>
          </a:p>
        </p:txBody>
      </p:sp>
      <p:sp>
        <p:nvSpPr>
          <p:cNvPr id="3" name="Symbol zastępczy daty 2"/>
          <p:cNvSpPr>
            <a:spLocks noGrp="1"/>
          </p:cNvSpPr>
          <p:nvPr>
            <p:ph type="dt" sz="half" idx="10"/>
          </p:nvPr>
        </p:nvSpPr>
        <p:spPr/>
        <p:txBody>
          <a:bodyPr/>
          <a:lstStyle/>
          <a:p>
            <a:fld id="{66221E02-25CB-4963-84BC-0813985E7D90}" type="datetimeFigureOut">
              <a:rPr lang="pl-PL" smtClean="0"/>
              <a:pPr/>
              <a:t>2016-01-12</a:t>
            </a:fld>
            <a:endParaRPr lang="pl-PL" dirty="0"/>
          </a:p>
        </p:txBody>
      </p:sp>
      <p:sp>
        <p:nvSpPr>
          <p:cNvPr id="4" name="Symbol zastępczy stopki 3"/>
          <p:cNvSpPr>
            <a:spLocks noGrp="1"/>
          </p:cNvSpPr>
          <p:nvPr>
            <p:ph type="ftr" sz="quarter" idx="11"/>
          </p:nvPr>
        </p:nvSpPr>
        <p:spPr/>
        <p:txBody>
          <a:bodyPr/>
          <a:lstStyle/>
          <a:p>
            <a:endParaRPr lang="pl-PL" dirty="0"/>
          </a:p>
        </p:txBody>
      </p:sp>
      <p:sp>
        <p:nvSpPr>
          <p:cNvPr id="5" name="Symbol zastępczy numeru slajdu 4"/>
          <p:cNvSpPr>
            <a:spLocks noGrp="1"/>
          </p:cNvSpPr>
          <p:nvPr>
            <p:ph type="sldNum" sz="quarter" idx="12"/>
          </p:nvPr>
        </p:nvSpPr>
        <p:spPr/>
        <p:txBody>
          <a:bodyPr/>
          <a:lstStyle/>
          <a:p>
            <a:fld id="{589B7C76-EFF2-4CD8-A475-4750F11B4BC6}" type="slidenum">
              <a:rPr lang="pl-PL" smtClean="0"/>
              <a:pPr/>
              <a:t>‹#›</a:t>
            </a:fld>
            <a:endParaRPr lang="pl-PL"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66221E02-25CB-4963-84BC-0813985E7D90}" type="datetimeFigureOut">
              <a:rPr lang="pl-PL" smtClean="0"/>
              <a:pPr/>
              <a:t>2016-01-12</a:t>
            </a:fld>
            <a:endParaRPr lang="pl-PL" dirty="0"/>
          </a:p>
        </p:txBody>
      </p:sp>
      <p:sp>
        <p:nvSpPr>
          <p:cNvPr id="3" name="Symbol zastępczy stopki 2"/>
          <p:cNvSpPr>
            <a:spLocks noGrp="1"/>
          </p:cNvSpPr>
          <p:nvPr>
            <p:ph type="ftr" sz="quarter" idx="11"/>
          </p:nvPr>
        </p:nvSpPr>
        <p:spPr/>
        <p:txBody>
          <a:bodyPr/>
          <a:lstStyle/>
          <a:p>
            <a:endParaRPr lang="pl-PL" dirty="0"/>
          </a:p>
        </p:txBody>
      </p:sp>
      <p:sp>
        <p:nvSpPr>
          <p:cNvPr id="4" name="Symbol zastępczy numeru slajdu 3"/>
          <p:cNvSpPr>
            <a:spLocks noGrp="1"/>
          </p:cNvSpPr>
          <p:nvPr>
            <p:ph type="sldNum" sz="quarter" idx="12"/>
          </p:nvPr>
        </p:nvSpPr>
        <p:spPr/>
        <p:txBody>
          <a:bodyPr/>
          <a:lstStyle/>
          <a:p>
            <a:fld id="{589B7C76-EFF2-4CD8-A475-4750F11B4BC6}" type="slidenum">
              <a:rPr lang="pl-PL" smtClean="0"/>
              <a:pPr/>
              <a:t>‹#›</a:t>
            </a:fld>
            <a:endParaRPr lang="pl-PL"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3008313" cy="1162050"/>
          </a:xfrm>
        </p:spPr>
        <p:txBody>
          <a:bodyPr anchor="b"/>
          <a:lstStyle>
            <a:lvl1pPr algn="l">
              <a:defRPr sz="2000" b="1"/>
            </a:lvl1pPr>
          </a:lstStyle>
          <a:p>
            <a:r>
              <a:rPr lang="pl-PL" smtClean="0"/>
              <a:t>Kliknij, aby edytować styl wzorca tytułu</a:t>
            </a:r>
            <a:endParaRPr lang="pl-PL"/>
          </a:p>
        </p:txBody>
      </p:sp>
      <p:sp>
        <p:nvSpPr>
          <p:cNvPr id="3" name="Symbol zastępczy zawartośc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teks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66221E02-25CB-4963-84BC-0813985E7D90}" type="datetimeFigureOut">
              <a:rPr lang="pl-PL" smtClean="0"/>
              <a:pPr/>
              <a:t>2016-01-12</a:t>
            </a:fld>
            <a:endParaRPr lang="pl-PL" dirty="0"/>
          </a:p>
        </p:txBody>
      </p:sp>
      <p:sp>
        <p:nvSpPr>
          <p:cNvPr id="6" name="Symbol zastępczy stopki 5"/>
          <p:cNvSpPr>
            <a:spLocks noGrp="1"/>
          </p:cNvSpPr>
          <p:nvPr>
            <p:ph type="ftr" sz="quarter" idx="11"/>
          </p:nvPr>
        </p:nvSpPr>
        <p:spPr/>
        <p:txBody>
          <a:bodyPr/>
          <a:lstStyle/>
          <a:p>
            <a:endParaRPr lang="pl-PL" dirty="0"/>
          </a:p>
        </p:txBody>
      </p:sp>
      <p:sp>
        <p:nvSpPr>
          <p:cNvPr id="7" name="Symbol zastępczy numeru slajdu 6"/>
          <p:cNvSpPr>
            <a:spLocks noGrp="1"/>
          </p:cNvSpPr>
          <p:nvPr>
            <p:ph type="sldNum" sz="quarter" idx="12"/>
          </p:nvPr>
        </p:nvSpPr>
        <p:spPr/>
        <p:txBody>
          <a:bodyPr/>
          <a:lstStyle/>
          <a:p>
            <a:fld id="{589B7C76-EFF2-4CD8-A475-4750F11B4BC6}" type="slidenum">
              <a:rPr lang="pl-PL" smtClean="0"/>
              <a:pPr/>
              <a:t>‹#›</a:t>
            </a:fld>
            <a:endParaRPr lang="pl-PL"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4800600"/>
            <a:ext cx="5486400" cy="566738"/>
          </a:xfrm>
        </p:spPr>
        <p:txBody>
          <a:bodyPr anchor="b"/>
          <a:lstStyle>
            <a:lvl1pPr algn="l">
              <a:defRPr sz="2000" b="1"/>
            </a:lvl1pPr>
          </a:lstStyle>
          <a:p>
            <a:r>
              <a:rPr lang="pl-PL" smtClean="0"/>
              <a:t>Kliknij, aby edytować styl wzorca tytułu</a:t>
            </a:r>
            <a:endParaRPr lang="pl-PL"/>
          </a:p>
        </p:txBody>
      </p:sp>
      <p:sp>
        <p:nvSpPr>
          <p:cNvPr id="3" name="Symbol zastępczy obraz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dirty="0"/>
          </a:p>
        </p:txBody>
      </p:sp>
      <p:sp>
        <p:nvSpPr>
          <p:cNvPr id="4" name="Symbol zastępczy teks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66221E02-25CB-4963-84BC-0813985E7D90}" type="datetimeFigureOut">
              <a:rPr lang="pl-PL" smtClean="0"/>
              <a:pPr/>
              <a:t>2016-01-12</a:t>
            </a:fld>
            <a:endParaRPr lang="pl-PL" dirty="0"/>
          </a:p>
        </p:txBody>
      </p:sp>
      <p:sp>
        <p:nvSpPr>
          <p:cNvPr id="6" name="Symbol zastępczy stopki 5"/>
          <p:cNvSpPr>
            <a:spLocks noGrp="1"/>
          </p:cNvSpPr>
          <p:nvPr>
            <p:ph type="ftr" sz="quarter" idx="11"/>
          </p:nvPr>
        </p:nvSpPr>
        <p:spPr/>
        <p:txBody>
          <a:bodyPr/>
          <a:lstStyle/>
          <a:p>
            <a:endParaRPr lang="pl-PL" dirty="0"/>
          </a:p>
        </p:txBody>
      </p:sp>
      <p:sp>
        <p:nvSpPr>
          <p:cNvPr id="7" name="Symbol zastępczy numeru slajdu 6"/>
          <p:cNvSpPr>
            <a:spLocks noGrp="1"/>
          </p:cNvSpPr>
          <p:nvPr>
            <p:ph type="sldNum" sz="quarter" idx="12"/>
          </p:nvPr>
        </p:nvSpPr>
        <p:spPr/>
        <p:txBody>
          <a:bodyPr/>
          <a:lstStyle/>
          <a:p>
            <a:fld id="{589B7C76-EFF2-4CD8-A475-4750F11B4BC6}" type="slidenum">
              <a:rPr lang="pl-PL" smtClean="0"/>
              <a:pPr/>
              <a:t>‹#›</a:t>
            </a:fld>
            <a:endParaRPr lang="pl-PL"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l-PL" smtClean="0"/>
              <a:t>Kliknij, aby edytować styl wzorca tytułu</a:t>
            </a:r>
            <a:endParaRPr lang="pl-PL"/>
          </a:p>
        </p:txBody>
      </p:sp>
      <p:sp>
        <p:nvSpPr>
          <p:cNvPr id="3" name="Symbol zastępczy tekst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221E02-25CB-4963-84BC-0813985E7D90}" type="datetimeFigureOut">
              <a:rPr lang="pl-PL" smtClean="0"/>
              <a:pPr/>
              <a:t>2016-01-12</a:t>
            </a:fld>
            <a:endParaRPr lang="pl-PL" dirty="0"/>
          </a:p>
        </p:txBody>
      </p:sp>
      <p:sp>
        <p:nvSpPr>
          <p:cNvPr id="5" name="Symbol zastępczy stop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6" name="Symbol zastępczy numeru slajd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9B7C76-EFF2-4CD8-A475-4750F11B4BC6}" type="slidenum">
              <a:rPr lang="pl-PL" smtClean="0"/>
              <a:pPr/>
              <a:t>‹#›</a:t>
            </a:fld>
            <a:endParaRPr lang="pl-PL"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s://www.google.pl/url?sa=i&amp;rct=j&amp;q=&amp;esrc=s&amp;source=imgres&amp;cd=&amp;cad=rja&amp;uact=8&amp;ved=0ahUKEwitzpejxZXKAhWJfhoKHeSFAyIQjRwICTAA&amp;url=http://mars.nasa.gov/allaboutmars/extreme/&amp;psig=AFQjCNHTESMNU1uAmqR0xDJJMM7t5Twe4w&amp;ust=1452181899146097"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s://www.google.pl/url?sa=i&amp;rct=j&amp;q=&amp;esrc=s&amp;source=images&amp;cd=&amp;cad=rja&amp;uact=8&amp;ved=0ahUKEwif7are-KTKAhUL3SwKHbb9DiYQjRwIBw&amp;url=http%3A%2F%2Fzmianynaziemi.pl%2Fwiadomosc%2Fmiedzynarodowa-stacja-kosmiczna-manewruje-aby-uniknac-zderzenia-kosmicznym-zlomem&amp;psig=AFQjCNE8uTMl1LOlmS1bYljvfKus7E2LTw&amp;ust=1452711096946201"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s://www.google.pl/url?sa=i&amp;rct=j&amp;q=&amp;esrc=s&amp;source=images&amp;cd=&amp;cad=rja&amp;uact=8&amp;ved=0ahUKEwiv_f2X-aTKAhUE1SwKHYEBBiYQjRwIBw&amp;url=http%3A%2F%2Ftech.wp.pl%2Fkat%2C130036%2Ctitle%2CEuropejska-Agencja-Kosmiczna-chce-bazy-na-Ksiezycu%2Cwid%2C17720137%2Cwiadomosc.html&amp;psig=AFQjCNHbSRBW336BH8Bydyp2t4mLlfUtcw&amp;ust=1452711226706900"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s://www.google.pl/url?sa=i&amp;rct=j&amp;q=&amp;esrc=s&amp;source=images&amp;cd=&amp;ved=0ahUKEwjir6XI-aTKAhUKDywKHZ-wAB8QjRwIBw&amp;url=http%3A%2F%2Fwww.spidersweb.pl%2F2015%2F03%2Fmars-woda.html&amp;psig=AFQjCNHwnyi4xD6NpcGOvhbmZmUAlXx_1g&amp;ust=1452711326774582"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www.google.pl/url?sa=i&amp;rct=j&amp;q=&amp;esrc=s&amp;source=images&amp;cd=&amp;cad=rja&amp;uact=8&amp;ved=0ahUKEwiMl-f8iZjKAhVGaRQKHewuA3oQjRwIBw&amp;url=http://www.altair.com.pl/news/view?news_id=1515&amp;bvm=bv.110151844,d.d24&amp;psig=AFQjCNE2JL7OjIZ4sQ7C4bnAFJJxuXxJ6A&amp;ust=1452269017188827"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p:txBody>
          <a:bodyPr/>
          <a:lstStyle/>
          <a:p>
            <a:r>
              <a:rPr lang="pl-PL" dirty="0" smtClean="0"/>
              <a:t/>
            </a:r>
            <a:br>
              <a:rPr lang="pl-PL" dirty="0" smtClean="0"/>
            </a:br>
            <a:endParaRPr lang="pl-PL" dirty="0"/>
          </a:p>
        </p:txBody>
      </p:sp>
      <p:sp>
        <p:nvSpPr>
          <p:cNvPr id="3" name="Podtytuł 2"/>
          <p:cNvSpPr>
            <a:spLocks noGrp="1"/>
          </p:cNvSpPr>
          <p:nvPr>
            <p:ph type="subTitle" idx="1"/>
          </p:nvPr>
        </p:nvSpPr>
        <p:spPr/>
        <p:txBody>
          <a:bodyPr/>
          <a:lstStyle/>
          <a:p>
            <a:endParaRPr lang="pl-PL" dirty="0"/>
          </a:p>
        </p:txBody>
      </p:sp>
      <p:pic>
        <p:nvPicPr>
          <p:cNvPr id="1026" name="Picture 2" descr="http://mars.nasa.gov/images/mars-globe-valles-marineris-enhanced.jpg">
            <a:hlinkClick r:id="rId2"/>
          </p:cNvPr>
          <p:cNvPicPr>
            <a:picLocks noChangeAspect="1" noChangeArrowheads="1"/>
          </p:cNvPicPr>
          <p:nvPr/>
        </p:nvPicPr>
        <p:blipFill>
          <a:blip r:embed="rId3" cstate="print"/>
          <a:srcRect/>
          <a:stretch>
            <a:fillRect/>
          </a:stretch>
        </p:blipFill>
        <p:spPr bwMode="auto">
          <a:xfrm>
            <a:off x="1547664" y="1556792"/>
            <a:ext cx="5040559" cy="5040560"/>
          </a:xfrm>
          <a:prstGeom prst="rect">
            <a:avLst/>
          </a:prstGeom>
          <a:noFill/>
        </p:spPr>
      </p:pic>
      <p:sp>
        <p:nvSpPr>
          <p:cNvPr id="5" name="pole tekstowe 4"/>
          <p:cNvSpPr txBox="1"/>
          <p:nvPr/>
        </p:nvSpPr>
        <p:spPr>
          <a:xfrm>
            <a:off x="611560" y="836712"/>
            <a:ext cx="6480720" cy="646331"/>
          </a:xfrm>
          <a:prstGeom prst="rect">
            <a:avLst/>
          </a:prstGeom>
          <a:noFill/>
        </p:spPr>
        <p:txBody>
          <a:bodyPr wrap="square" rtlCol="0">
            <a:spAutoFit/>
          </a:bodyPr>
          <a:lstStyle/>
          <a:p>
            <a:pPr algn="ctr"/>
            <a:r>
              <a:rPr lang="pl-PL" sz="3600" dirty="0" smtClean="0">
                <a:solidFill>
                  <a:srgbClr val="FF0000"/>
                </a:solidFill>
                <a:latin typeface="Times New Roman" pitchFamily="18" charset="0"/>
                <a:cs typeface="Times New Roman" pitchFamily="18" charset="0"/>
              </a:rPr>
              <a:t>MARS</a:t>
            </a:r>
            <a:endParaRPr lang="pl-PL" sz="3600" dirty="0">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Faza I</a:t>
            </a:r>
            <a:endParaRPr lang="pl-PL" dirty="0"/>
          </a:p>
        </p:txBody>
      </p:sp>
      <p:sp>
        <p:nvSpPr>
          <p:cNvPr id="3" name="Symbol zastępczy zawartości 2"/>
          <p:cNvSpPr>
            <a:spLocks noGrp="1"/>
          </p:cNvSpPr>
          <p:nvPr>
            <p:ph idx="1"/>
          </p:nvPr>
        </p:nvSpPr>
        <p:spPr/>
        <p:txBody>
          <a:bodyPr>
            <a:normAutofit/>
          </a:bodyPr>
          <a:lstStyle/>
          <a:p>
            <a:r>
              <a:rPr lang="pl-PL" sz="2000" dirty="0" smtClean="0"/>
              <a:t>Lot załogowy na Marsa. Wraz z wszystkimi potrzebnymi materiałami na orbitę wokół Marsa zostanie rakietom kosmiczną przekierowane elementy potrzebne do stworzenia stacji kosmicznej orbitującej wokół powierzchni Marsa. Pierścienie tworzące zewnętrzna część bazy będą się obracały wokół osi wewnętrznej części stacji kosmicznej. Spowoduje to wytworzenie pola grawitacyjnego, co rozwiąże problem niemożności  długiego przebywania w kosmosie ze względu na uwstecznianie się mięśni człowieka . Poniżej znajduje się wizualny „prototyp” tejże stacji kosmicznej. </a:t>
            </a:r>
            <a:endParaRPr lang="pl-PL" sz="20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pl-PL" dirty="0"/>
          </a:p>
        </p:txBody>
      </p:sp>
      <p:sp>
        <p:nvSpPr>
          <p:cNvPr id="3" name="Symbol zastępczy zawartości 2"/>
          <p:cNvSpPr>
            <a:spLocks noGrp="1"/>
          </p:cNvSpPr>
          <p:nvPr>
            <p:ph idx="1"/>
          </p:nvPr>
        </p:nvSpPr>
        <p:spPr/>
        <p:txBody>
          <a:bodyPr/>
          <a:lstStyle/>
          <a:p>
            <a:endParaRPr lang="pl-PL" dirty="0" smtClean="0"/>
          </a:p>
          <a:p>
            <a:endParaRPr lang="pl-PL" dirty="0" smtClean="0"/>
          </a:p>
          <a:p>
            <a:endParaRPr lang="pl-PL" dirty="0" smtClean="0"/>
          </a:p>
          <a:p>
            <a:endParaRPr lang="pl-PL" dirty="0"/>
          </a:p>
        </p:txBody>
      </p:sp>
      <p:pic>
        <p:nvPicPr>
          <p:cNvPr id="8194" name="Picture 2" descr="https://encrypted-tbn0.gstatic.com/images?q=tbn:ANd9GcQ_I9rXJouRhqiL3oAnjIaLuXk85QfKo9r_lo6qrE4_U6ZUeBq_zQ">
            <a:hlinkClick r:id="rId2"/>
          </p:cNvPr>
          <p:cNvPicPr>
            <a:picLocks noChangeAspect="1" noChangeArrowheads="1"/>
          </p:cNvPicPr>
          <p:nvPr/>
        </p:nvPicPr>
        <p:blipFill>
          <a:blip r:embed="rId3" cstate="print"/>
          <a:srcRect/>
          <a:stretch>
            <a:fillRect/>
          </a:stretch>
        </p:blipFill>
        <p:spPr bwMode="auto">
          <a:xfrm>
            <a:off x="1475656" y="2060848"/>
            <a:ext cx="5735960" cy="3584975"/>
          </a:xfrm>
          <a:prstGeom prst="rect">
            <a:avLst/>
          </a:prstGeo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Faza II</a:t>
            </a:r>
            <a:endParaRPr lang="pl-PL" dirty="0"/>
          </a:p>
        </p:txBody>
      </p:sp>
      <p:sp>
        <p:nvSpPr>
          <p:cNvPr id="3" name="Symbol zastępczy zawartości 2"/>
          <p:cNvSpPr>
            <a:spLocks noGrp="1"/>
          </p:cNvSpPr>
          <p:nvPr>
            <p:ph idx="1"/>
          </p:nvPr>
        </p:nvSpPr>
        <p:spPr/>
        <p:txBody>
          <a:bodyPr>
            <a:normAutofit/>
          </a:bodyPr>
          <a:lstStyle/>
          <a:p>
            <a:r>
              <a:rPr lang="pl-PL" sz="2000" dirty="0" smtClean="0"/>
              <a:t>Po wybudowaniu stacji w atmosferze Marsa, rozpocznie się faza magazynowania surowców i materiałów pozwalających wybudowanie bazy na powierzchni Marsa, a konkretniej w jednej z siedmiu jaskiń po - lawowych . Zostaną tutaj wykorzystane naturalne surowce oraz te używane w budowaniu każdej bazy lub stacji kosmicznej. Możemy więc powiedzieć , że wystarczy tutaj odwzorować się na np. ISS (International Space Station). </a:t>
            </a:r>
            <a:endParaRPr lang="pl-PL" sz="2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Faza III </a:t>
            </a:r>
            <a:endParaRPr lang="pl-PL" dirty="0"/>
          </a:p>
        </p:txBody>
      </p:sp>
      <p:sp>
        <p:nvSpPr>
          <p:cNvPr id="3" name="Symbol zastępczy zawartości 2"/>
          <p:cNvSpPr>
            <a:spLocks noGrp="1"/>
          </p:cNvSpPr>
          <p:nvPr>
            <p:ph idx="1"/>
          </p:nvPr>
        </p:nvSpPr>
        <p:spPr/>
        <p:txBody>
          <a:bodyPr>
            <a:normAutofit/>
          </a:bodyPr>
          <a:lstStyle/>
          <a:p>
            <a:r>
              <a:rPr lang="pl-PL" sz="2000" dirty="0" smtClean="0"/>
              <a:t>Budowa bazy na powierzchni Marsa- przedstawiamy poniżej szczegółowy plan tejże bazy- zostanie tutaj wszystko uporządkowane, każde miejsce będzie miało określony cel :</a:t>
            </a:r>
            <a:endParaRPr lang="pl-PL" sz="2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pl-PL"/>
          </a:p>
        </p:txBody>
      </p:sp>
      <p:sp>
        <p:nvSpPr>
          <p:cNvPr id="3" name="Symbol zastępczy zawartości 2"/>
          <p:cNvSpPr>
            <a:spLocks noGrp="1"/>
          </p:cNvSpPr>
          <p:nvPr>
            <p:ph idx="1"/>
          </p:nvPr>
        </p:nvSpPr>
        <p:spPr/>
        <p:txBody>
          <a:bodyPr/>
          <a:lstStyle/>
          <a:p>
            <a:endParaRPr lang="pl-PL"/>
          </a:p>
        </p:txBody>
      </p:sp>
      <p:pic>
        <p:nvPicPr>
          <p:cNvPr id="4098" name="Picture 2" descr="http://i.wp.pl/a/f/jpeg/35440/ksiezyc_baza_660.jpeg">
            <a:hlinkClick r:id="rId2"/>
          </p:cNvPr>
          <p:cNvPicPr>
            <a:picLocks noChangeAspect="1" noChangeArrowheads="1"/>
          </p:cNvPicPr>
          <p:nvPr/>
        </p:nvPicPr>
        <p:blipFill>
          <a:blip r:embed="rId3" cstate="print"/>
          <a:srcRect/>
          <a:stretch>
            <a:fillRect/>
          </a:stretch>
        </p:blipFill>
        <p:spPr bwMode="auto">
          <a:xfrm>
            <a:off x="1043608" y="2060848"/>
            <a:ext cx="6286500" cy="3533776"/>
          </a:xfrm>
          <a:prstGeom prst="rect">
            <a:avLst/>
          </a:prstGeom>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Faza IV </a:t>
            </a:r>
            <a:endParaRPr lang="pl-PL" dirty="0"/>
          </a:p>
        </p:txBody>
      </p:sp>
      <p:sp>
        <p:nvSpPr>
          <p:cNvPr id="3" name="Symbol zastępczy zawartości 2"/>
          <p:cNvSpPr>
            <a:spLocks noGrp="1"/>
          </p:cNvSpPr>
          <p:nvPr>
            <p:ph idx="1"/>
          </p:nvPr>
        </p:nvSpPr>
        <p:spPr/>
        <p:txBody>
          <a:bodyPr>
            <a:normAutofit/>
          </a:bodyPr>
          <a:lstStyle/>
          <a:p>
            <a:r>
              <a:rPr lang="pl-PL" sz="2000" dirty="0" smtClean="0"/>
              <a:t>Rozbudowanie bazy na powierzchni Marsa ; stworzenie sieci baz w jaskiniach Marsa. </a:t>
            </a:r>
            <a:endParaRPr lang="pl-PL" sz="20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err="1" smtClean="0"/>
              <a:t>The</a:t>
            </a:r>
            <a:r>
              <a:rPr lang="pl-PL" dirty="0" smtClean="0"/>
              <a:t> </a:t>
            </a:r>
            <a:r>
              <a:rPr lang="pl-PL" dirty="0" err="1" smtClean="0"/>
              <a:t>End</a:t>
            </a:r>
            <a:endParaRPr lang="pl-PL" dirty="0"/>
          </a:p>
        </p:txBody>
      </p:sp>
      <p:sp>
        <p:nvSpPr>
          <p:cNvPr id="3" name="Symbol zastępczy zawartości 2"/>
          <p:cNvSpPr>
            <a:spLocks noGrp="1"/>
          </p:cNvSpPr>
          <p:nvPr>
            <p:ph idx="1"/>
          </p:nvPr>
        </p:nvSpPr>
        <p:spPr/>
        <p:txBody>
          <a:bodyPr/>
          <a:lstStyle/>
          <a:p>
            <a:endParaRPr lang="pl-PL" dirty="0"/>
          </a:p>
        </p:txBody>
      </p:sp>
      <p:pic>
        <p:nvPicPr>
          <p:cNvPr id="1026" name="Picture 2" descr="http://media.spidersweb.pl/wp-content/uploads/2015/03/mars3.jpg">
            <a:hlinkClick r:id="rId2"/>
          </p:cNvPr>
          <p:cNvPicPr>
            <a:picLocks noChangeAspect="1" noChangeArrowheads="1"/>
          </p:cNvPicPr>
          <p:nvPr/>
        </p:nvPicPr>
        <p:blipFill>
          <a:blip r:embed="rId3" cstate="print"/>
          <a:srcRect/>
          <a:stretch>
            <a:fillRect/>
          </a:stretch>
        </p:blipFill>
        <p:spPr bwMode="auto">
          <a:xfrm>
            <a:off x="1187624" y="1268760"/>
            <a:ext cx="6991350" cy="5086350"/>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Kolonizacja Marsa</a:t>
            </a:r>
            <a:endParaRPr lang="pl-PL" dirty="0"/>
          </a:p>
        </p:txBody>
      </p:sp>
      <p:sp>
        <p:nvSpPr>
          <p:cNvPr id="3" name="Symbol zastępczy zawartości 2"/>
          <p:cNvSpPr>
            <a:spLocks noGrp="1"/>
          </p:cNvSpPr>
          <p:nvPr>
            <p:ph idx="1"/>
          </p:nvPr>
        </p:nvSpPr>
        <p:spPr/>
        <p:txBody>
          <a:bodyPr>
            <a:normAutofit/>
          </a:bodyPr>
          <a:lstStyle/>
          <a:p>
            <a:r>
              <a:rPr lang="pl-PL" sz="2000" dirty="0" smtClean="0"/>
              <a:t>„To mały krok dla człowieka, ale wielki skok dla ludzkości” -  te słowa wypowiedziane przez Neila Armstronga stanowią napęd do pracy rzeszy ludzi. Temat kolonizacji  Marsa jest dzisiaj powszechnym tematem debat i dyskusji zarówno astronomów jak i miłośników astronomii.  Zajęcie przez człowieka „czerwonej” planety stanowiłoby wielki przełomowy moment nie tylko w historii astronomii ale i w historii świata, tak jak pierwsze wylądowanie przez człowieka na Księżycu. Pozostaje jedynie stawić czoła fizycznym problemom związanym z anatomią człowieka oraz warunkami fizycznymi planet naszego Układu Słonecznego. Pokażmy to , co jest największym atutem człowieka – wyobraźnia i umiejętność wprowadzania jej w życie. To właśnie odróżnia nas od zwierząt. Niniejszy projekt ma na celu osiągnięcie kolejnego wyższego etapu w eksploracji kosmosu </a:t>
            </a:r>
            <a:r>
              <a:rPr lang="pl-PL" sz="1200" dirty="0" smtClean="0"/>
              <a:t>. </a:t>
            </a:r>
            <a:endParaRPr lang="pl-PL" sz="12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Problemy </a:t>
            </a:r>
            <a:endParaRPr lang="pl-PL" dirty="0"/>
          </a:p>
        </p:txBody>
      </p:sp>
      <p:sp>
        <p:nvSpPr>
          <p:cNvPr id="3" name="Symbol zastępczy zawartości 2"/>
          <p:cNvSpPr>
            <a:spLocks noGrp="1"/>
          </p:cNvSpPr>
          <p:nvPr>
            <p:ph idx="1"/>
          </p:nvPr>
        </p:nvSpPr>
        <p:spPr/>
        <p:txBody>
          <a:bodyPr>
            <a:normAutofit/>
          </a:bodyPr>
          <a:lstStyle/>
          <a:p>
            <a:r>
              <a:rPr lang="pl-PL" sz="2000" dirty="0" smtClean="0"/>
              <a:t>Podstawowe pytania , dotyczące Marsa na które udzielimy odpowiedzi: </a:t>
            </a:r>
          </a:p>
          <a:p>
            <a:pPr marL="457200" indent="-457200">
              <a:buAutoNum type="arabicParenR"/>
            </a:pPr>
            <a:r>
              <a:rPr lang="pl-PL" sz="2000" dirty="0" smtClean="0"/>
              <a:t>Czym będą oddychać wysłani tam ludzie?</a:t>
            </a:r>
          </a:p>
          <a:p>
            <a:pPr marL="457200" indent="-457200">
              <a:buAutoNum type="arabicParenR"/>
            </a:pPr>
            <a:r>
              <a:rPr lang="pl-PL" sz="2000" dirty="0" smtClean="0"/>
              <a:t>Skąd zaczerpną wody?</a:t>
            </a:r>
          </a:p>
          <a:p>
            <a:pPr marL="457200" indent="-457200">
              <a:buAutoNum type="arabicParenR"/>
            </a:pPr>
            <a:r>
              <a:rPr lang="pl-PL" sz="2000" dirty="0" smtClean="0"/>
              <a:t>Co będą jeść ?</a:t>
            </a:r>
          </a:p>
          <a:p>
            <a:pPr marL="457200" indent="-457200">
              <a:buAutoNum type="arabicParenR"/>
            </a:pPr>
            <a:r>
              <a:rPr lang="pl-PL" sz="2000" dirty="0" smtClean="0"/>
              <a:t>Jak poradzą sobie z promieniowaniem UV, i mikrometeorytami , które stale bombardują Marsa?; z promieniowaniem gamma?</a:t>
            </a:r>
          </a:p>
          <a:p>
            <a:pPr marL="457200" indent="-457200">
              <a:buNone/>
            </a:pPr>
            <a:r>
              <a:rPr lang="pl-PL" sz="2000" dirty="0" smtClean="0"/>
              <a:t>Gdy udzielimy odpowiedzi na te pytania przejdziemy do dalszej części polegającej na szerszym opisaniu przebiegu projektu. </a:t>
            </a:r>
            <a:endParaRPr lang="pl-PL" sz="20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Tlen </a:t>
            </a:r>
            <a:endParaRPr lang="pl-PL" dirty="0"/>
          </a:p>
        </p:txBody>
      </p:sp>
      <p:sp>
        <p:nvSpPr>
          <p:cNvPr id="3" name="Symbol zastępczy zawartości 2"/>
          <p:cNvSpPr>
            <a:spLocks noGrp="1"/>
          </p:cNvSpPr>
          <p:nvPr>
            <p:ph idx="1"/>
          </p:nvPr>
        </p:nvSpPr>
        <p:spPr/>
        <p:txBody>
          <a:bodyPr>
            <a:normAutofit/>
          </a:bodyPr>
          <a:lstStyle/>
          <a:p>
            <a:r>
              <a:rPr lang="pl-PL" sz="1400" dirty="0" smtClean="0"/>
              <a:t>Znajdujemy tutaj kilka możliwości :</a:t>
            </a:r>
          </a:p>
          <a:p>
            <a:pPr marL="457200" indent="-457200">
              <a:buAutoNum type="arabicParenR"/>
            </a:pPr>
            <a:r>
              <a:rPr lang="pl-PL" sz="1400" dirty="0" smtClean="0"/>
              <a:t>Znaczna część powierzchni Marsa pokryta jest tlenkiem żelaza (III) znanym jako hematyt. W warunkach laboratoryjnych możliwe jest pozyskanie tlenu podczas procesu rozdzielania tlenku żelaza (III) na czynniki pierwsze. </a:t>
            </a:r>
          </a:p>
          <a:p>
            <a:pPr>
              <a:buNone/>
            </a:pPr>
            <a:r>
              <a:rPr lang="pl-PL" sz="1400" dirty="0" smtClean="0"/>
              <a:t>2) Mars bogaty jest w bazalt bogaty w związki chemiczne w których znajduje się tlen. (Tak wygląda podstawowy skład chemiczny bazaltu: SiO</a:t>
            </a:r>
            <a:r>
              <a:rPr lang="pl-PL" sz="1400" baseline="-25000" dirty="0" smtClean="0"/>
              <a:t>2</a:t>
            </a:r>
            <a:r>
              <a:rPr lang="pl-PL" sz="1400" dirty="0" smtClean="0"/>
              <a:t>: 45–55% Al</a:t>
            </a:r>
            <a:r>
              <a:rPr lang="pl-PL" sz="1400" baseline="-25000" dirty="0" smtClean="0"/>
              <a:t>2</a:t>
            </a:r>
            <a:r>
              <a:rPr lang="pl-PL" sz="1400" dirty="0" smtClean="0"/>
              <a:t>O</a:t>
            </a:r>
            <a:r>
              <a:rPr lang="pl-PL" sz="1400" baseline="-25000" dirty="0" smtClean="0"/>
              <a:t>3</a:t>
            </a:r>
            <a:r>
              <a:rPr lang="pl-PL" sz="1400" dirty="0" smtClean="0"/>
              <a:t>: ok. 14% CaO: ok. 10% FeO: 5–14% MgO: 5–12% inne związki zasadowe: 2–6% TiO</a:t>
            </a:r>
            <a:r>
              <a:rPr lang="pl-PL" sz="1400" baseline="-25000" dirty="0" smtClean="0"/>
              <a:t>2</a:t>
            </a:r>
            <a:r>
              <a:rPr lang="pl-PL" sz="1400" dirty="0" smtClean="0"/>
              <a:t>: 0,5–2%). </a:t>
            </a:r>
          </a:p>
          <a:p>
            <a:pPr>
              <a:buNone/>
            </a:pPr>
            <a:r>
              <a:rPr lang="pl-PL" sz="1400" dirty="0" smtClean="0"/>
              <a:t>3) Rośliny ziemskie produkują tlen w procesie fotosyntezy. Do procesu tego potrzebne jest jedynie światło , woda i chloroplasty. Światło dociera do Marsa w wystarczającej ilości (40% ilości energii słonecznej jaką dostaje Ziemia). Należy przetransportować na statku kosmicznym rośliny do wybudowanej na Marsie bazy. Jeżeli chodzi o wodę potrzebną do procesu fotosyntezy to w dalszej części prezentacji opisze sposoby uzyskania wody na Marsie. </a:t>
            </a:r>
          </a:p>
          <a:p>
            <a:pPr marL="457200" indent="-457200">
              <a:buNone/>
            </a:pPr>
            <a:endParaRPr lang="pl-PL" sz="1400" i="1"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Woda</a:t>
            </a:r>
            <a:endParaRPr lang="pl-PL" dirty="0"/>
          </a:p>
        </p:txBody>
      </p:sp>
      <p:sp>
        <p:nvSpPr>
          <p:cNvPr id="3" name="Symbol zastępczy zawartości 2"/>
          <p:cNvSpPr>
            <a:spLocks noGrp="1"/>
          </p:cNvSpPr>
          <p:nvPr>
            <p:ph idx="1"/>
          </p:nvPr>
        </p:nvSpPr>
        <p:spPr/>
        <p:txBody>
          <a:bodyPr>
            <a:normAutofit fontScale="92500" lnSpcReduction="20000"/>
          </a:bodyPr>
          <a:lstStyle/>
          <a:p>
            <a:r>
              <a:rPr lang="pl-PL" sz="2000" dirty="0" smtClean="0"/>
              <a:t>Oto sposoby otrzymania wody na Marsie:</a:t>
            </a:r>
          </a:p>
          <a:p>
            <a:pPr>
              <a:buNone/>
            </a:pPr>
            <a:r>
              <a:rPr lang="pl-PL" sz="2000" dirty="0" smtClean="0"/>
              <a:t>1) Czapy polarne na obu biegunach składają się głównie z lodu wodnego. Zestalony dwutlenek węgla gromadzi się na północnej czapie polarnej w postaci cienkiej warstwy, o grubości do około jednego metra jedynie w czasie nocy polarnej, podczas gdy południową czapę polarną pokrywa stale suchy lód o grubości około ośmiu metrów. Północna czapa polarna ma średnicę około 1000 kilometrów podczas lata na tej półkuli i zawiera około 1,6 miliona kilometrów sześciennych lodu, który, gdyby go rozprowadzić równomiernie na całej powierzchni, tworzyłby warstwę grubości 2 </a:t>
            </a:r>
            <a:r>
              <a:rPr lang="pl-PL" sz="2000" dirty="0" err="1" smtClean="0"/>
              <a:t>km</a:t>
            </a:r>
            <a:r>
              <a:rPr lang="pl-PL" sz="2000" dirty="0" smtClean="0"/>
              <a:t>. Dla porównania, lądolód na Grenlandii ma 2,85 miliona kilometrów sześciennych. Południowa czapa polarna ma średnicę 350 km i 3 km grubości. Całkowitą objętość lodu w południowej czapie polarnej wraz z sąsiednimi warstwami osadów również szacuje się na 1,6 milionów kilometrów sześciennych. Na obu polarnych czapach widoczne są spiralne kaniony; uważa się, że formy te są rezultatem różnic w ogrzewaniu słonecznym, sublimacji lodu i kondensacji pary wodnej</a:t>
            </a:r>
            <a:r>
              <a:rPr lang="pl-PL" sz="2000" baseline="30000" dirty="0" smtClean="0"/>
              <a:t>.</a:t>
            </a:r>
            <a:r>
              <a:rPr lang="pl-PL" sz="2000" dirty="0" smtClean="0"/>
              <a:t> Wydobycie z czap polarnych lodu pozwoli na uzyskanie w procesie topnienia uzyskać niezbędną do życia wodę w stanie ciekłym. </a:t>
            </a:r>
            <a:endParaRPr lang="pl-PL" sz="20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Pokarm</a:t>
            </a:r>
            <a:endParaRPr lang="pl-PL" dirty="0"/>
          </a:p>
        </p:txBody>
      </p:sp>
      <p:sp>
        <p:nvSpPr>
          <p:cNvPr id="3" name="Symbol zastępczy zawartości 2"/>
          <p:cNvSpPr>
            <a:spLocks noGrp="1"/>
          </p:cNvSpPr>
          <p:nvPr>
            <p:ph idx="1"/>
          </p:nvPr>
        </p:nvSpPr>
        <p:spPr/>
        <p:txBody>
          <a:bodyPr>
            <a:normAutofit/>
          </a:bodyPr>
          <a:lstStyle/>
          <a:p>
            <a:r>
              <a:rPr lang="pl-PL" sz="2000" dirty="0" smtClean="0"/>
              <a:t>Sprowadzenie do bazy na Marsie roślin umożliwi otrzymanie pokarmu w postaci owoców oraz warzyw. Inne potrzebne człowiekowi do życia substancje mogą mu zostać przekazane w postaci witamin oraz chemicznego pokarmu. </a:t>
            </a:r>
            <a:endParaRPr lang="pl-PL" sz="20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dirty="0" smtClean="0"/>
              <a:t>Brak atmosfery na Marsie- promieniowanie UV, </a:t>
            </a:r>
            <a:r>
              <a:rPr lang="pl-PL" dirty="0" err="1" smtClean="0"/>
              <a:t>gamma;mikrometeoryty</a:t>
            </a:r>
            <a:r>
              <a:rPr lang="pl-PL" dirty="0" smtClean="0"/>
              <a:t> </a:t>
            </a:r>
            <a:endParaRPr lang="pl-PL" dirty="0"/>
          </a:p>
        </p:txBody>
      </p:sp>
      <p:sp>
        <p:nvSpPr>
          <p:cNvPr id="3" name="Symbol zastępczy zawartości 2"/>
          <p:cNvSpPr>
            <a:spLocks noGrp="1"/>
          </p:cNvSpPr>
          <p:nvPr>
            <p:ph idx="1"/>
          </p:nvPr>
        </p:nvSpPr>
        <p:spPr/>
        <p:txBody>
          <a:bodyPr>
            <a:normAutofit/>
          </a:bodyPr>
          <a:lstStyle/>
          <a:p>
            <a:r>
              <a:rPr lang="pl-PL" sz="2000" dirty="0" smtClean="0"/>
              <a:t>Instrument Thermal </a:t>
            </a:r>
            <a:r>
              <a:rPr lang="pl-PL" sz="2000" dirty="0" err="1" smtClean="0"/>
              <a:t>Emission</a:t>
            </a:r>
            <a:r>
              <a:rPr lang="pl-PL" sz="2000" dirty="0" smtClean="0"/>
              <a:t> </a:t>
            </a:r>
            <a:r>
              <a:rPr lang="pl-PL" sz="2000" dirty="0" err="1" smtClean="0"/>
              <a:t>Imaging</a:t>
            </a:r>
            <a:r>
              <a:rPr lang="pl-PL" sz="2000" dirty="0" smtClean="0"/>
              <a:t> </a:t>
            </a:r>
            <a:r>
              <a:rPr lang="pl-PL" sz="2000" dirty="0" err="1" smtClean="0"/>
              <a:t>Systemna</a:t>
            </a:r>
            <a:r>
              <a:rPr lang="pl-PL" sz="2000" dirty="0" smtClean="0"/>
              <a:t> pokładzie orbitera 2001 Mars </a:t>
            </a:r>
            <a:r>
              <a:rPr lang="pl-PL" sz="2000" dirty="0" err="1" smtClean="0"/>
              <a:t>Odyssey</a:t>
            </a:r>
            <a:r>
              <a:rPr lang="pl-PL" sz="2000" dirty="0" smtClean="0"/>
              <a:t> wykrył istnienie tzw. jaskiń lawowych. Są to powstałe po aktywności wulkanicznej Marsa jaskinie , które chronią przed mikrometeorytami, promieniowaniem UV, rozbłyskami słonecznymi i cząstkami o wysokiej energii, które bombardują powierzchnię planety. Szacuje się , że ich głębokość </a:t>
            </a:r>
            <a:r>
              <a:rPr lang="pl-PL" sz="2000" dirty="0" err="1" smtClean="0"/>
              <a:t>sięgą</a:t>
            </a:r>
            <a:r>
              <a:rPr lang="pl-PL" sz="2000" dirty="0" smtClean="0"/>
              <a:t> do 100m , choć prawdopodobnie są znacznie bardziej głębsze. Spełniają więc warunki, które umożliwiłyby  wybudowanie baz właśnie w tamtych jaskiniach.</a:t>
            </a:r>
            <a:endParaRPr lang="pl-PL" sz="20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Plan projektu </a:t>
            </a:r>
            <a:endParaRPr lang="pl-PL" dirty="0"/>
          </a:p>
        </p:txBody>
      </p:sp>
      <p:sp>
        <p:nvSpPr>
          <p:cNvPr id="3" name="Symbol zastępczy zawartości 2"/>
          <p:cNvSpPr>
            <a:spLocks noGrp="1"/>
          </p:cNvSpPr>
          <p:nvPr>
            <p:ph idx="1"/>
          </p:nvPr>
        </p:nvSpPr>
        <p:spPr/>
        <p:txBody>
          <a:bodyPr>
            <a:normAutofit/>
          </a:bodyPr>
          <a:lstStyle/>
          <a:p>
            <a:r>
              <a:rPr lang="pl-PL" sz="2000" dirty="0" smtClean="0"/>
              <a:t>Gdy wyjaśniliśmy już skąd zaczerpniemy podstawowych czynników umożliwiających nam życie, przejdźmy teraz do szczegółowego opisu misji kosmicznych na które będzie się składać wieloletni proces kolonizacji Marsa. Poniżej szczegółowo opiszemy fazy projektu. </a:t>
            </a:r>
            <a:endParaRPr lang="pl-PL" sz="20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pl-PL" dirty="0"/>
          </a:p>
        </p:txBody>
      </p:sp>
      <p:pic>
        <p:nvPicPr>
          <p:cNvPr id="2050" name="Picture 2" descr="http://www.altair.com.pl/files/news/photos/1/1515/i-i08-08-037ares.jpg">
            <a:hlinkClick r:id="rId2"/>
          </p:cNvPr>
          <p:cNvPicPr>
            <a:picLocks noGrp="1" noChangeAspect="1" noChangeArrowheads="1"/>
          </p:cNvPicPr>
          <p:nvPr>
            <p:ph idx="1"/>
          </p:nvPr>
        </p:nvPicPr>
        <p:blipFill>
          <a:blip r:embed="rId3" cstate="print"/>
          <a:srcRect/>
          <a:stretch>
            <a:fillRect/>
          </a:stretch>
        </p:blipFill>
        <p:spPr bwMode="auto">
          <a:xfrm>
            <a:off x="1043608" y="1484784"/>
            <a:ext cx="5881829" cy="4117280"/>
          </a:xfrm>
          <a:prstGeom prst="rect">
            <a:avLst/>
          </a:prstGeom>
          <a:noFill/>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139</TotalTime>
  <Words>789</Words>
  <Application>Microsoft Office PowerPoint</Application>
  <PresentationFormat>Pokaz na ekranie (4:3)</PresentationFormat>
  <Paragraphs>37</Paragraphs>
  <Slides>16</Slides>
  <Notes>1</Notes>
  <HiddenSlides>0</HiddenSlides>
  <MMClips>0</MMClips>
  <ScaleCrop>false</ScaleCrop>
  <HeadingPairs>
    <vt:vector size="4" baseType="variant">
      <vt:variant>
        <vt:lpstr>Motyw</vt:lpstr>
      </vt:variant>
      <vt:variant>
        <vt:i4>1</vt:i4>
      </vt:variant>
      <vt:variant>
        <vt:lpstr>Tytuły slajdów</vt:lpstr>
      </vt:variant>
      <vt:variant>
        <vt:i4>16</vt:i4>
      </vt:variant>
    </vt:vector>
  </HeadingPairs>
  <TitlesOfParts>
    <vt:vector size="17" baseType="lpstr">
      <vt:lpstr>Motyw pakietu Office</vt:lpstr>
      <vt:lpstr> </vt:lpstr>
      <vt:lpstr>Kolonizacja Marsa</vt:lpstr>
      <vt:lpstr>Problemy </vt:lpstr>
      <vt:lpstr>Tlen </vt:lpstr>
      <vt:lpstr>Woda</vt:lpstr>
      <vt:lpstr>Pokarm</vt:lpstr>
      <vt:lpstr>Brak atmosfery na Marsie- promieniowanie UV, gamma;mikrometeoryty </vt:lpstr>
      <vt:lpstr>Plan projektu </vt:lpstr>
      <vt:lpstr>Slajd 9</vt:lpstr>
      <vt:lpstr>Faza I</vt:lpstr>
      <vt:lpstr>Slajd 11</vt:lpstr>
      <vt:lpstr>Faza II</vt:lpstr>
      <vt:lpstr>Faza III </vt:lpstr>
      <vt:lpstr>Slajd 14</vt:lpstr>
      <vt:lpstr>Faza IV </vt:lpstr>
      <vt:lpstr>The End</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Slajd 1</dc:title>
  <dc:creator>Mateusz</dc:creator>
  <cp:lastModifiedBy>Mateusz</cp:lastModifiedBy>
  <cp:revision>19</cp:revision>
  <dcterms:created xsi:type="dcterms:W3CDTF">2014-10-23T18:50:59Z</dcterms:created>
  <dcterms:modified xsi:type="dcterms:W3CDTF">2016-01-12T18:55:49Z</dcterms:modified>
</cp:coreProperties>
</file>